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70" r:id="rId12"/>
    <p:sldId id="271" r:id="rId13"/>
    <p:sldId id="274" r:id="rId14"/>
    <p:sldId id="275" r:id="rId15"/>
    <p:sldId id="272" r:id="rId16"/>
    <p:sldId id="273" r:id="rId17"/>
    <p:sldId id="264" r:id="rId18"/>
    <p:sldId id="276" r:id="rId19"/>
    <p:sldId id="277" r:id="rId20"/>
    <p:sldId id="278" r:id="rId21"/>
    <p:sldId id="279" r:id="rId22"/>
    <p:sldId id="265" r:id="rId23"/>
    <p:sldId id="25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1702"/>
    <a:srgbClr val="3F1E03"/>
    <a:srgbClr val="542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C0D10-3928-41B9-A9D0-BE5F71E1DB9E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AAA22-0A26-4A28-B109-73133FB28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605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AAA22-0A26-4A28-B109-73133FB28FE1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599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216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4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90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154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444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439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35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75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261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14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76916-120C-4CCC-B5C9-1627E7297FD3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47ADC-F81B-4525-ABAB-2D366EE61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070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oakridgelmc.weebly.com/book-clubs.html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llaborizeclassroom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hyperlink" Target="http://www.collaborizeclassroom.com/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hyperlink" Target="http://www.catlintucker.com/" TargetMode="Externa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Cyber Book Clubs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038600"/>
            <a:ext cx="8153400" cy="22860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Erica Trowbridge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Oakridge Public Schools</a:t>
            </a:r>
          </a:p>
          <a:p>
            <a:endParaRPr lang="en-US" dirty="0" smtClean="0">
              <a:solidFill>
                <a:schemeClr val="bg1"/>
              </a:solidFill>
              <a:latin typeface="Century Gothic" pitchFamily="34" charset="0"/>
            </a:endParaRPr>
          </a:p>
          <a:p>
            <a:r>
              <a:rPr lang="en-US" sz="2800" b="1" dirty="0">
                <a:solidFill>
                  <a:schemeClr val="bg1"/>
                </a:solidFill>
                <a:latin typeface="Century Gothic" pitchFamily="34" charset="0"/>
              </a:rPr>
              <a:t>http://oakridgelmc.wikispaces.com/Book+Club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17688"/>
            <a:ext cx="3294016" cy="294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1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Advertise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4" name="Content Placeholder 3" descr="Flyer - Microsoft Wor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0" t="21164" r="22650" b="9325"/>
          <a:stretch/>
        </p:blipFill>
        <p:spPr>
          <a:xfrm>
            <a:off x="1219200" y="1219200"/>
            <a:ext cx="6855967" cy="5269612"/>
          </a:xfr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5001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Advertise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5" name="Content Placeholder 4" descr="Flyer--The Limit - Microsoft Wor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7" t="20497" r="25000" b="8381"/>
          <a:stretch/>
        </p:blipFill>
        <p:spPr>
          <a:xfrm>
            <a:off x="1219200" y="1219200"/>
            <a:ext cx="6822406" cy="5257800"/>
          </a:xfr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6917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Sign Students Up!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4" name="Content Placeholder 3" descr="Online Book Club Sign-up - Microsoft Wor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9" t="20988" r="25000" b="10843"/>
          <a:stretch/>
        </p:blipFill>
        <p:spPr>
          <a:xfrm>
            <a:off x="601914" y="838200"/>
            <a:ext cx="7856286" cy="5818846"/>
          </a:xfr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6232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Broadway" pitchFamily="82" charset="0"/>
              </a:rPr>
              <a:t>Sign Students Up!</a:t>
            </a:r>
            <a:endParaRPr lang="en-US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61" y="1371600"/>
            <a:ext cx="741045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234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85737"/>
            <a:ext cx="8610600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68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1257"/>
            <a:ext cx="405765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886" y="266019"/>
            <a:ext cx="4105275" cy="623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35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0977"/>
            <a:ext cx="8320548" cy="644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13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41" y="91068"/>
            <a:ext cx="7775744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667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50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89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65532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Objectives…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Promote a love of reading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Inspire students to read for pleasure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Teach digital citizenship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Encourage students to think critically about literature &amp; practice reading strategies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Build relationships with students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Create a “hub of student activity” within the library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288" y="152400"/>
            <a:ext cx="1873311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18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838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9235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Resources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1026" name="Picture 2">
            <a:hlinkClick r:id="rId3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2971800"/>
            <a:ext cx="4523398" cy="126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62200" y="4516436"/>
            <a:ext cx="4495800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086" y="1470140"/>
            <a:ext cx="4484914" cy="121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76200"/>
            <a:ext cx="1752600" cy="156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64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28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4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Why online?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495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Takes the book conversation outside of the library.</a:t>
            </a:r>
            <a:endParaRPr lang="en-US" dirty="0" smtClean="0">
              <a:solidFill>
                <a:schemeClr val="bg1"/>
              </a:solidFill>
              <a:latin typeface="Century Gothic" pitchFamily="34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Makes </a:t>
            </a:r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it easy to include parents &amp; teachers too.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Helps improve retention, understanding, &amp; application.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Teaches value of respectful &amp; supportive dialog.</a:t>
            </a:r>
            <a:endParaRPr lang="en-US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163286"/>
            <a:ext cx="1817914" cy="162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1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468"/>
            <a:ext cx="5867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What is </a:t>
            </a:r>
            <a:r>
              <a:rPr lang="en-US" dirty="0" err="1" smtClean="0">
                <a:solidFill>
                  <a:schemeClr val="bg1"/>
                </a:solidFill>
                <a:latin typeface="Broadway" pitchFamily="82" charset="0"/>
              </a:rPr>
              <a:t>Collaborize</a:t>
            </a:r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 Classroom?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419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A free, collaborative education platform that is password protected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Highly focused on discussion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Structured conversations 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Engages students long term</a:t>
            </a:r>
            <a:endParaRPr lang="en-US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999" y="152400"/>
            <a:ext cx="1883229" cy="168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04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0" cy="15541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Why </a:t>
            </a:r>
            <a:r>
              <a:rPr lang="en-US" dirty="0" err="1" smtClean="0">
                <a:solidFill>
                  <a:schemeClr val="bg1"/>
                </a:solidFill>
                <a:latin typeface="Broadway" pitchFamily="82" charset="0"/>
              </a:rPr>
              <a:t>Collaborize</a:t>
            </a:r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 Classroom?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3575"/>
            <a:ext cx="8229600" cy="4619625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Multiple question types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Yes/no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Multiple choice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Vote/suggest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Forum 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Real results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Publishable participation reports</a:t>
            </a:r>
            <a:endParaRPr lang="en-US" dirty="0">
              <a:solidFill>
                <a:schemeClr val="bg1"/>
              </a:solidFill>
              <a:latin typeface="Century Gothic" pitchFamily="34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Ease of use for both facilitator &amp; participants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490" y="152400"/>
            <a:ext cx="1990392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2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343" y="152399"/>
            <a:ext cx="6553200" cy="144780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Book Club Strategies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93540"/>
            <a:ext cx="8229600" cy="455966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Read no more than one title a month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Include students in book selection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Use icebreakers to build relationships &amp; help comfort with online discussions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Group students by age level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Post discussion questions weekly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Organize face-to-face events to compliment online discussions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52400"/>
            <a:ext cx="2057400" cy="184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34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532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Cyber Etiquette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Be open-minded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Use names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Compliment strong points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Responsible &amp; supportive communication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Ask questions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Critique content, don’t criticize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52400"/>
            <a:ext cx="2057400" cy="184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7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6934200" cy="17065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Bring Conversations into </a:t>
            </a:r>
            <a:br>
              <a:rPr lang="en-US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the Physical Library…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343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Meet at the end of each month (or book) to discuss the book face-to-face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Plan a fun activity related to the book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Do a community service project inspired by the book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Skype with the author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Movie night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Create book trailers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Etc.</a:t>
            </a:r>
            <a:endParaRPr lang="en-US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880" y="152400"/>
            <a:ext cx="1905242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52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17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43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oadway" pitchFamily="82" charset="0"/>
              </a:rPr>
              <a:t>Getting Started…</a:t>
            </a:r>
            <a:endParaRPr lang="en-US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Advertise</a:t>
            </a:r>
          </a:p>
          <a:p>
            <a:r>
              <a:rPr lang="en-US" dirty="0">
                <a:solidFill>
                  <a:schemeClr val="bg1"/>
                </a:solidFill>
                <a:latin typeface="Century Gothic" pitchFamily="34" charset="0"/>
              </a:rPr>
              <a:t>A</a:t>
            </a:r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sk questions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Survey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Set up website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Sign students up</a:t>
            </a:r>
            <a:endParaRPr lang="en-US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52400"/>
            <a:ext cx="1981200" cy="177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0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286</Words>
  <Application>Microsoft Office PowerPoint</Application>
  <PresentationFormat>On-screen Show (4:3)</PresentationFormat>
  <Paragraphs>74</Paragraphs>
  <Slides>23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Cyber Book Clubs</vt:lpstr>
      <vt:lpstr>Objectives…</vt:lpstr>
      <vt:lpstr>Why online?</vt:lpstr>
      <vt:lpstr>What is Collaborize Classroom?</vt:lpstr>
      <vt:lpstr>Why Collaborize Classroom?</vt:lpstr>
      <vt:lpstr>Book Club Strategies</vt:lpstr>
      <vt:lpstr>Cyber Etiquette</vt:lpstr>
      <vt:lpstr>Bring Conversations into  the Physical Library…</vt:lpstr>
      <vt:lpstr>Getting Started…</vt:lpstr>
      <vt:lpstr>Advertise</vt:lpstr>
      <vt:lpstr>Advertise</vt:lpstr>
      <vt:lpstr>Sign Students Up!</vt:lpstr>
      <vt:lpstr>Sign Students Up!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Resources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Erica Trowbridge</dc:creator>
  <cp:lastModifiedBy>Erica Trowbridge</cp:lastModifiedBy>
  <cp:revision>44</cp:revision>
  <dcterms:created xsi:type="dcterms:W3CDTF">2012-10-30T15:38:17Z</dcterms:created>
  <dcterms:modified xsi:type="dcterms:W3CDTF">2014-03-11T15:41:04Z</dcterms:modified>
</cp:coreProperties>
</file>